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9E7"/>
    <a:srgbClr val="FBF3D1"/>
    <a:srgbClr val="A28C0A"/>
    <a:srgbClr val="C9AE0D"/>
    <a:srgbClr val="E3C50F"/>
    <a:srgbClr val="D4350A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50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302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44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439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308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70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510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71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68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72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44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664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89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27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04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43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065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267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069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200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435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800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395536"/>
            <a:ext cx="6858000" cy="2160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539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312" y="35496"/>
            <a:ext cx="5448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43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0" y="395536"/>
            <a:ext cx="6858000" cy="2160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539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312" y="35496"/>
            <a:ext cx="5448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64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>
            <a:off x="823912" y="1169516"/>
            <a:ext cx="5210175" cy="738188"/>
          </a:xfrm>
          <a:custGeom>
            <a:avLst/>
            <a:gdLst>
              <a:gd name="connsiteX0" fmla="*/ 0 w 4572000"/>
              <a:gd name="connsiteY0" fmla="*/ 0 h 646331"/>
              <a:gd name="connsiteX1" fmla="*/ 4572000 w 4572000"/>
              <a:gd name="connsiteY1" fmla="*/ 0 h 646331"/>
              <a:gd name="connsiteX2" fmla="*/ 4572000 w 4572000"/>
              <a:gd name="connsiteY2" fmla="*/ 646331 h 646331"/>
              <a:gd name="connsiteX3" fmla="*/ 0 w 4572000"/>
              <a:gd name="connsiteY3" fmla="*/ 646331 h 646331"/>
              <a:gd name="connsiteX4" fmla="*/ 0 w 457200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646331">
                <a:moveTo>
                  <a:pt x="0" y="0"/>
                </a:moveTo>
                <a:lnTo>
                  <a:pt x="4572000" y="0"/>
                </a:lnTo>
                <a:lnTo>
                  <a:pt x="457200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400" b="1" dirty="0">
                <a:solidFill>
                  <a:prstClr val="black"/>
                </a:solidFill>
              </a:rPr>
              <a:t>세상 모든 자연과 통하다</a:t>
            </a:r>
            <a:endParaRPr lang="en-US" altLang="ko-KR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altLang="ko-KR" sz="2800" b="1" dirty="0">
                <a:solidFill>
                  <a:srgbClr val="FF0000"/>
                </a:solidFill>
              </a:rPr>
              <a:t>GLOBAL ECO THE SAEM</a:t>
            </a:r>
            <a:endParaRPr lang="en-US" altLang="ko-KR" sz="2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3" y="3923928"/>
            <a:ext cx="1434753" cy="1393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794568" y="7308304"/>
            <a:ext cx="5472608" cy="936104"/>
          </a:xfrm>
          <a:prstGeom prst="rect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2400" b="1" dirty="0" smtClean="0">
                <a:solidFill>
                  <a:srgbClr val="A28C0A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Gold </a:t>
            </a:r>
            <a:r>
              <a:rPr lang="en-US" altLang="ko-KR" sz="2400" b="1" dirty="0" smtClean="0">
                <a:solidFill>
                  <a:srgbClr val="A28C0A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Snail Lip &amp; Eye Gel Patch </a:t>
            </a:r>
            <a:endParaRPr lang="en-US" altLang="ko-KR" sz="2400" b="1" dirty="0">
              <a:solidFill>
                <a:srgbClr val="A28C0A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7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4" y="687091"/>
            <a:ext cx="1952080" cy="15098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6632" y="128990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Profile of Gold Snail Lip &amp; Eye Gel Patch </a:t>
            </a:r>
            <a:endParaRPr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690102"/>
              </p:ext>
            </p:extLst>
          </p:nvPr>
        </p:nvGraphicFramePr>
        <p:xfrm>
          <a:off x="116632" y="2123728"/>
          <a:ext cx="6624736" cy="691276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30766"/>
                <a:gridCol w="2785658"/>
                <a:gridCol w="2808312"/>
              </a:tblGrid>
              <a:tr h="4350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Product Name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buFont typeface="+mj-ea"/>
                        <a:buNone/>
                      </a:pPr>
                      <a:r>
                        <a:rPr lang="en-US" altLang="ko-K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Gold Snail Eye Gel Patch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3D1">
                        <a:alpha val="5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ko-K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Gold Snail Lip Gel Patch 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3D1">
                        <a:alpha val="52157"/>
                      </a:srgbClr>
                    </a:solidFill>
                  </a:tcPr>
                </a:tc>
              </a:tr>
              <a:tr h="12210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Concept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The hydro-gel patch specially designed to fit </a:t>
                      </a:r>
                      <a:r>
                        <a:rPr lang="en-US" altLang="ko-KR" sz="1000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dehydrated and weak eye areas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Supplies ultra nourishment and firming agents in highly adhesive gel mask patch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The hydro-gel patch specially designed to fit </a:t>
                      </a:r>
                      <a:r>
                        <a:rPr lang="en-US" altLang="ko-KR" sz="1000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dehydrated, rough lips 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 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offer instant and intensive  treatment.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Lip is voluptuous, soft and silky.  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3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Customer looking for intense treatment designed for fine lines and wrinkles around the eyes.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3D1">
                        <a:alpha val="4705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3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Customer looking for intense treatment for flaky, dry lips . 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3D1">
                        <a:alpha val="47059"/>
                      </a:srgbClr>
                    </a:solidFill>
                  </a:tcPr>
                </a:tc>
              </a:tr>
              <a:tr h="117750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How To Use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Be Careful when pulling out the patch from the package. Easy to be torn. </a:t>
                      </a:r>
                    </a:p>
                    <a:p>
                      <a:pPr marL="228600" indent="-228600" algn="l">
                        <a:lnSpc>
                          <a:spcPct val="130000"/>
                        </a:lnSpc>
                        <a:buFont typeface="+mj-ea"/>
                        <a:buAutoNum type="circleNumDbPlain"/>
                      </a:pP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Remove the film from the patch.</a:t>
                      </a:r>
                    </a:p>
                    <a:p>
                      <a:pPr marL="228600" indent="-228600" algn="l">
                        <a:lnSpc>
                          <a:spcPct val="130000"/>
                        </a:lnSpc>
                        <a:buFont typeface="+mj-ea"/>
                        <a:buAutoNum type="circleNumDbPlain"/>
                      </a:pP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Put them on a cleaned eye area, placing the larger area on the inner part and narrow area on the outer part of the eyes. </a:t>
                      </a:r>
                    </a:p>
                    <a:p>
                      <a:pPr marL="228600" indent="-228600" algn="l">
                        <a:lnSpc>
                          <a:spcPct val="130000"/>
                        </a:lnSpc>
                        <a:buFont typeface="+mj-ea"/>
                        <a:buAutoNum type="circleNumDbPlain"/>
                      </a:pP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Leave on for 30-40 minutes. </a:t>
                      </a:r>
                    </a:p>
                    <a:p>
                      <a:pPr marL="228600" indent="-228600" algn="l">
                        <a:lnSpc>
                          <a:spcPct val="130000"/>
                        </a:lnSpc>
                        <a:buFont typeface="+mj-ea"/>
                        <a:buAutoNum type="circleNumDbPlain"/>
                      </a:pP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After removal of the patch, gently pat the remaining essence into the skin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3D1">
                        <a:alpha val="4705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Be Careful when pulling out the patch from the package. Easy to be torn. </a:t>
                      </a:r>
                    </a:p>
                    <a:p>
                      <a:pPr marL="228600" indent="-228600" algn="l">
                        <a:lnSpc>
                          <a:spcPct val="130000"/>
                        </a:lnSpc>
                        <a:buFont typeface="+mj-ea"/>
                        <a:buAutoNum type="circleNumDbPlain"/>
                      </a:pP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Pull out the rounded part of the patch , not the Edge part. </a:t>
                      </a:r>
                    </a:p>
                    <a:p>
                      <a:pPr marL="228600" indent="-228600" algn="l">
                        <a:lnSpc>
                          <a:spcPct val="130000"/>
                        </a:lnSpc>
                        <a:buFont typeface="+mj-ea"/>
                        <a:buAutoNum type="circleNumDbPlain"/>
                      </a:pP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Put on the clean lips for 10 -20 minutes.</a:t>
                      </a:r>
                    </a:p>
                    <a:p>
                      <a:pPr marL="228600" indent="-228600" algn="l">
                        <a:lnSpc>
                          <a:spcPct val="130000"/>
                        </a:lnSpc>
                        <a:buFont typeface="+mj-ea"/>
                        <a:buAutoNum type="circleNumDbPlain"/>
                      </a:pP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After removal of patch, pat  the remaining essence  into the lips. 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3D1">
                        <a:alpha val="47059"/>
                      </a:srgbClr>
                    </a:solidFill>
                  </a:tcPr>
                </a:tc>
              </a:tr>
              <a:tr h="3783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Price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Korean Retail Selling Price (KRSP) : 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ea typeface="바탕"/>
                          <a:cs typeface="Arial" pitchFamily="34" charset="0"/>
                        </a:rPr>
                        <a:t>₩ 2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,500 / each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endParaRPr lang="en-US" altLang="ko-KR" sz="1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36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Ingredients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endParaRPr lang="en-US" altLang="ko-KR" sz="1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9E7">
                        <a:alpha val="7411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872" y="683568"/>
            <a:ext cx="1836204" cy="1371191"/>
          </a:xfrm>
          <a:prstGeom prst="rect">
            <a:avLst/>
          </a:prstGeom>
        </p:spPr>
      </p:pic>
      <p:pic>
        <p:nvPicPr>
          <p:cNvPr id="6" name="그림 5" descr="화면 캡처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6"/>
          <a:stretch/>
        </p:blipFill>
        <p:spPr>
          <a:xfrm>
            <a:off x="1337872" y="6886497"/>
            <a:ext cx="1170828" cy="774219"/>
          </a:xfrm>
          <a:prstGeom prst="rect">
            <a:avLst/>
          </a:prstGeom>
        </p:spPr>
      </p:pic>
      <p:pic>
        <p:nvPicPr>
          <p:cNvPr id="7" name="그림 6" descr="화면 캡처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220" y="8172400"/>
            <a:ext cx="1083480" cy="6942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60368" y="6804248"/>
            <a:ext cx="40089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000" dirty="0">
                <a:effectLst>
                  <a:glow rad="101600">
                    <a:schemeClr val="accent6">
                      <a:lumMod val="40000"/>
                      <a:lumOff val="60000"/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Snail Mucin </a:t>
            </a:r>
            <a:r>
              <a:rPr lang="en-US" altLang="ko-KR" sz="1000" dirty="0">
                <a:latin typeface="Arial" pitchFamily="34" charset="0"/>
                <a:cs typeface="Arial" pitchFamily="34" charset="0"/>
              </a:rPr>
              <a:t>: rich in collagen elastin.  </a:t>
            </a:r>
          </a:p>
          <a:p>
            <a:pPr>
              <a:lnSpc>
                <a:spcPct val="110000"/>
              </a:lnSpc>
            </a:pPr>
            <a:r>
              <a:rPr lang="en-US" altLang="ko-KR" sz="1000" dirty="0">
                <a:latin typeface="Arial" pitchFamily="34" charset="0"/>
                <a:ea typeface="바탕"/>
                <a:cs typeface="Arial" pitchFamily="34" charset="0"/>
              </a:rPr>
              <a:t>⇒ Increases firmness, hydration level</a:t>
            </a:r>
            <a:r>
              <a:rPr lang="en-US" altLang="ko-KR" sz="1000" dirty="0" smtClean="0">
                <a:latin typeface="Arial" pitchFamily="34" charset="0"/>
                <a:ea typeface="바탕"/>
                <a:cs typeface="Arial" pitchFamily="34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altLang="ko-KR" sz="1000" dirty="0" smtClean="0">
                <a:latin typeface="Arial" pitchFamily="34" charset="0"/>
                <a:ea typeface="바탕"/>
                <a:cs typeface="Arial" pitchFamily="34" charset="0"/>
              </a:rPr>
              <a:t>⇒  Helps diminish wrinkles</a:t>
            </a:r>
          </a:p>
          <a:p>
            <a:pPr>
              <a:lnSpc>
                <a:spcPct val="110000"/>
              </a:lnSpc>
            </a:pPr>
            <a:r>
              <a:rPr lang="en-US" altLang="ko-KR" sz="1000" dirty="0" smtClean="0">
                <a:latin typeface="Arial" pitchFamily="34" charset="0"/>
                <a:ea typeface="바탕"/>
                <a:cs typeface="Arial" pitchFamily="34" charset="0"/>
              </a:rPr>
              <a:t>⇒ Great for soothing.</a:t>
            </a:r>
          </a:p>
          <a:p>
            <a:pPr>
              <a:lnSpc>
                <a:spcPct val="110000"/>
              </a:lnSpc>
            </a:pPr>
            <a:r>
              <a:rPr lang="en-US" altLang="ko-KR" sz="1000" dirty="0" smtClean="0">
                <a:latin typeface="Arial" pitchFamily="34" charset="0"/>
                <a:ea typeface="바탕"/>
                <a:cs typeface="Arial" pitchFamily="34" charset="0"/>
              </a:rPr>
              <a:t>Nutrition content of snail mucin: Protein 54.29%,  lipid 41.8%, Carbohydrates 30.45%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4095" y="7965505"/>
            <a:ext cx="38539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000" dirty="0" smtClean="0">
                <a:effectLst>
                  <a:glow rad="101600">
                    <a:schemeClr val="accent6">
                      <a:lumMod val="40000"/>
                      <a:lumOff val="60000"/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Colloidal Gold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: consists of </a:t>
            </a:r>
            <a:r>
              <a:rPr lang="en-US" altLang="ko-KR" sz="1000" dirty="0">
                <a:latin typeface="Arial" pitchFamily="34" charset="0"/>
                <a:cs typeface="Arial" pitchFamily="34" charset="0"/>
              </a:rPr>
              <a:t>small, microscopic gold particles suspended in distilled water or any other 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liquid. It is so tiny and cannot be directly observed by human eyes. </a:t>
            </a:r>
            <a:r>
              <a:rPr lang="en-US" altLang="ko-KR" sz="1000" dirty="0" smtClean="0">
                <a:latin typeface="Arial" pitchFamily="34" charset="0"/>
                <a:ea typeface="바탕"/>
                <a:cs typeface="Arial" pitchFamily="34" charset="0"/>
              </a:rPr>
              <a:t>    </a:t>
            </a:r>
          </a:p>
          <a:p>
            <a:pPr>
              <a:lnSpc>
                <a:spcPct val="110000"/>
              </a:lnSpc>
            </a:pPr>
            <a:r>
              <a:rPr lang="en-US" altLang="ko-KR" sz="1000" dirty="0">
                <a:latin typeface="Arial" pitchFamily="34" charset="0"/>
                <a:ea typeface="바탕"/>
                <a:cs typeface="Arial" pitchFamily="34" charset="0"/>
              </a:rPr>
              <a:t>⇒ 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Penetrate </a:t>
            </a:r>
            <a:r>
              <a:rPr lang="en-US" altLang="ko-KR" sz="1000" dirty="0">
                <a:latin typeface="Arial" pitchFamily="34" charset="0"/>
                <a:cs typeface="Arial" pitchFamily="34" charset="0"/>
              </a:rPr>
              <a:t>through the cell membranes easily and </a:t>
            </a:r>
            <a:r>
              <a:rPr lang="en-US" altLang="ko-KR" sz="1000" u="sng" dirty="0" smtClean="0">
                <a:latin typeface="Arial" pitchFamily="34" charset="0"/>
                <a:cs typeface="Arial" pitchFamily="34" charset="0"/>
              </a:rPr>
              <a:t>helps  penetration of beneficial ingredients.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altLang="ko-KR" sz="1000" dirty="0">
                <a:latin typeface="Arial" pitchFamily="34" charset="0"/>
                <a:ea typeface="바탕"/>
                <a:cs typeface="Arial" pitchFamily="34" charset="0"/>
              </a:rPr>
              <a:t>⇒ 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Increases skin immunity. 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lnSpc>
            <a:spcPct val="150000"/>
          </a:lnSpc>
          <a:defRPr sz="1000" dirty="0">
            <a:solidFill>
              <a:prstClr val="black"/>
            </a:solidFill>
            <a:latin typeface="Arial" pitchFamily="34" charset="0"/>
            <a:cs typeface="Arial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1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346</Words>
  <Application>Microsoft Office PowerPoint</Application>
  <PresentationFormat>화면 슬라이드 쇼(4:3)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4" baseType="lpstr">
      <vt:lpstr>Office 테마</vt:lpstr>
      <vt:lpstr>1_Office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seoha</dc:creator>
  <cp:lastModifiedBy>seoha</cp:lastModifiedBy>
  <cp:revision>31</cp:revision>
  <dcterms:created xsi:type="dcterms:W3CDTF">2014-04-04T22:40:41Z</dcterms:created>
  <dcterms:modified xsi:type="dcterms:W3CDTF">2014-04-09T23:18:16Z</dcterms:modified>
</cp:coreProperties>
</file>